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6"/>
  </p:normalViewPr>
  <p:slideViewPr>
    <p:cSldViewPr snapToGrid="0" snapToObjects="1">
      <p:cViewPr varScale="1">
        <p:scale>
          <a:sx n="90" d="100"/>
          <a:sy n="90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48D9E-7610-C84F-B560-5F7AA3EB6527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A353F-60CB-604B-88EB-C94083D65C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17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jdelijke aanduiding voor dia-afbeelding 1">
            <a:extLst>
              <a:ext uri="{FF2B5EF4-FFF2-40B4-BE49-F238E27FC236}">
                <a16:creationId xmlns:a16="http://schemas.microsoft.com/office/drawing/2014/main" id="{DEC0A53E-9DB2-B147-BB5F-C7234C530B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Tijdelijke aanduiding voor notities 2">
            <a:extLst>
              <a:ext uri="{FF2B5EF4-FFF2-40B4-BE49-F238E27FC236}">
                <a16:creationId xmlns:a16="http://schemas.microsoft.com/office/drawing/2014/main" id="{EE2FCC38-745A-DB47-8235-0C6C6E9934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326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5AED1-0E61-3A43-AFDE-154F5B5E4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336BA1-87F9-194A-BB37-3F6A445E6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E23134-EDF6-0D48-9259-7DD5EAA6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E45A1A-3056-5040-81DF-316311E2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F7694-A717-7E4A-88C7-228CDE7D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90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300D3-D905-2B4A-8517-D1CFCFEA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C45275-D98B-9644-8C28-FA117BF05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95B59E-4D32-1A48-AB73-C3823A02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45EF5-E6D5-8349-B61D-DD42301C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E15FDD-4B24-7C48-B24D-45CE3772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1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23C1F1F-14B0-6241-90ED-853B576AB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21B12E-DC51-5241-B0EC-ED1CCFC9B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19C1C1-D018-4F47-80B5-0D9023E1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CCA79E-16BB-9F48-88F5-7851B92B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8F74CC-1F01-D849-8A49-9561A4E4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39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94E22-2A66-7D46-8884-104F3249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03EF67-1F59-3542-950D-CBC199F3F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4F105-DC18-CA44-91D1-EBA1F27B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6D02C5-1DCB-8C41-9F95-0AA200C5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8B60CB-BC41-044B-9AFF-0EF6D528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07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72F85-08C2-C541-AB74-85FC3157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C1D1F8-6538-024F-886A-B04E54C9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7E906A-AF82-C742-BC85-03D0C3B3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67B384-36E7-4342-B835-48859886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9D0FC0-133B-FA4C-A983-B8A17DC6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2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F6AA8-8B57-3F4C-8571-A4E1E872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B0435F-3025-E547-8963-B707F95F5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6803CA-0A47-2648-8A66-8E3104C29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518AE9-F620-7D4E-AEA2-12393264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CF04AB-5BDC-414F-BC51-2E9DD00B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8999B6-83CA-3148-8281-E51FA431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141AD-4B13-7D44-9EF4-28A3E1C5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048970-BBBD-F34A-8218-48AE25532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47E336-7B81-994C-BA20-B26BEB488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BF1E15-F340-1B40-8F1C-C0617F91B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2C7F24-2902-E449-B6B7-6AD0FC7AC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FA7E33-5479-5A49-B150-1790B92E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EFAB08-D1BB-7641-A036-601470B9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93EF8BB-A4D8-7E44-9AFC-F2781D5D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98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60D2B-11E5-C64E-BFC1-A1933AD69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F2320D3-0AFD-5441-986A-E6959505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F777AD4-3BA0-A94D-BB90-87EC96A9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5323001-B5A5-404F-8378-5C232D37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54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F06947F-5DB4-0F45-B61E-BF2D1352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5BAC491-2DDF-C848-9CDE-3D6669EE0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F73F635-F31E-AC44-8EC3-5190E5E9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91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C5A82-260E-A340-B774-A2D3C019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5F64DD-959F-B84D-B714-6E3F9B65C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E8D608-6DE9-7C44-AE41-E4F317CCE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F1001F-2D9C-4340-B221-6A6342F4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2756F2-1E35-404F-9643-2F8E6D3B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6D1B76-E4CF-5F4D-9E0B-B512BFD5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85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D7F9E-E0E6-2B41-8DC2-8276943B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7EFD1D9-CEAC-E345-8DFB-FCB21D418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F5611C-C59D-634B-B2E4-35053DBBB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11F7C7-9C90-834C-82C7-F99DC120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88BE59-752E-064F-BBE4-AA0A6424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017A50-5A96-2C4C-8921-A824FB05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89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C45116D-03F0-8D45-B084-5EA02F09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D3C1E6-5137-4D4B-A9C2-505B65391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1CC110-18EB-744D-BB63-8ECB207CB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33916-2E17-E441-9972-802D581559C4}" type="datetimeFigureOut">
              <a:rPr lang="nl-NL" smtClean="0"/>
              <a:t>24-10-19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D3C71C-EA02-764A-97DF-C50951E13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05307F-9C89-4A46-A5CF-125EC06F1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B711-6520-CF4B-98C0-9105424995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Afbeelding 7">
            <a:extLst>
              <a:ext uri="{FF2B5EF4-FFF2-40B4-BE49-F238E27FC236}">
                <a16:creationId xmlns:a16="http://schemas.microsoft.com/office/drawing/2014/main" id="{90340DBD-DFBB-414C-A6A8-7A9B59E58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603" y="2147266"/>
            <a:ext cx="9142080" cy="399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ndertitel 2">
            <a:extLst>
              <a:ext uri="{FF2B5EF4-FFF2-40B4-BE49-F238E27FC236}">
                <a16:creationId xmlns:a16="http://schemas.microsoft.com/office/drawing/2014/main" id="{B0421761-76C9-BF4F-930D-F500A8B4FD9E}"/>
              </a:ext>
            </a:extLst>
          </p:cNvPr>
          <p:cNvSpPr txBox="1">
            <a:spLocks/>
          </p:cNvSpPr>
          <p:nvPr/>
        </p:nvSpPr>
        <p:spPr>
          <a:xfrm>
            <a:off x="5294556" y="4268609"/>
            <a:ext cx="2148706" cy="41620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2400" b="1" dirty="0"/>
              <a:t>   het midden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4ED82010-7D25-2F4E-B838-01BBD2E0BD51}"/>
              </a:ext>
            </a:extLst>
          </p:cNvPr>
          <p:cNvSpPr txBox="1">
            <a:spLocks/>
          </p:cNvSpPr>
          <p:nvPr/>
        </p:nvSpPr>
        <p:spPr>
          <a:xfrm>
            <a:off x="8182059" y="2384891"/>
            <a:ext cx="2150146" cy="41620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2400" b="1" dirty="0"/>
              <a:t>het einde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516AFE7-0AE6-8D4B-A785-CA99DBC4A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9653" y="6159528"/>
            <a:ext cx="2554828" cy="416203"/>
          </a:xfrm>
          <a:ln>
            <a:solidFill>
              <a:srgbClr val="00B0F0"/>
            </a:solidFill>
          </a:ln>
        </p:spPr>
        <p:txBody>
          <a:bodyPr rtlCol="0">
            <a:normAutofit lnSpcReduction="10000"/>
          </a:bodyPr>
          <a:lstStyle/>
          <a:p>
            <a:pPr defTabSz="914406">
              <a:defRPr/>
            </a:pPr>
            <a:r>
              <a:rPr lang="nl-NL" b="1" dirty="0"/>
              <a:t>het begin</a:t>
            </a:r>
          </a:p>
        </p:txBody>
      </p:sp>
      <p:sp>
        <p:nvSpPr>
          <p:cNvPr id="25605" name="Ondertitel 2">
            <a:extLst>
              <a:ext uri="{FF2B5EF4-FFF2-40B4-BE49-F238E27FC236}">
                <a16:creationId xmlns:a16="http://schemas.microsoft.com/office/drawing/2014/main" id="{70A417C4-7301-C04C-878C-E17F9A0FF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376" y="409003"/>
            <a:ext cx="3012796" cy="5832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03238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06475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14538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1738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8938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6138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3338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nl-NL" altLang="nl-NL" sz="3629" b="1">
                <a:solidFill>
                  <a:schemeClr val="bg1"/>
                </a:solidFill>
              </a:rPr>
              <a:t>het verhaal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2E7B26B-F8D2-294A-822C-8A20DF4E2FFD}"/>
              </a:ext>
            </a:extLst>
          </p:cNvPr>
          <p:cNvSpPr/>
          <p:nvPr/>
        </p:nvSpPr>
        <p:spPr>
          <a:xfrm>
            <a:off x="8281430" y="2465539"/>
            <a:ext cx="253467" cy="25490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633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8837875-F0E1-3F45-BBCE-2D0DE13FC953}"/>
              </a:ext>
            </a:extLst>
          </p:cNvPr>
          <p:cNvSpPr/>
          <p:nvPr/>
        </p:nvSpPr>
        <p:spPr>
          <a:xfrm>
            <a:off x="5391046" y="4349257"/>
            <a:ext cx="253467" cy="25490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633" dirty="0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5DB69ED-6D14-5C47-B69A-CC7B97DB9590}"/>
              </a:ext>
            </a:extLst>
          </p:cNvPr>
          <p:cNvSpPr/>
          <p:nvPr/>
        </p:nvSpPr>
        <p:spPr>
          <a:xfrm>
            <a:off x="2287521" y="6240177"/>
            <a:ext cx="252026" cy="2549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633" dirty="0"/>
          </a:p>
        </p:txBody>
      </p:sp>
    </p:spTree>
    <p:extLst>
      <p:ext uri="{BB962C8B-B14F-4D97-AF65-F5344CB8AC3E}">
        <p14:creationId xmlns:p14="http://schemas.microsoft.com/office/powerpoint/2010/main" val="11766105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Macintosh PowerPoint</Application>
  <PresentationFormat>Breedbeeld</PresentationFormat>
  <Paragraphs>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Anna Sigtermans | Nieuwkomersklas</dc:creator>
  <cp:lastModifiedBy>Anna Sigtermans | Nieuwkomersklas</cp:lastModifiedBy>
  <cp:revision>1</cp:revision>
  <dcterms:created xsi:type="dcterms:W3CDTF">2019-10-24T18:48:36Z</dcterms:created>
  <dcterms:modified xsi:type="dcterms:W3CDTF">2019-10-24T18:51:31Z</dcterms:modified>
</cp:coreProperties>
</file>